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0C9A-143D-48DB-ABEC-96B734A7F3B3}" type="datetimeFigureOut">
              <a:rPr lang="zh-TW" altLang="en-US" smtClean="0"/>
              <a:t>2018/9/13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E194-7844-48B3-9E96-C658A85B28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1841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0C9A-143D-48DB-ABEC-96B734A7F3B3}" type="datetimeFigureOut">
              <a:rPr lang="zh-TW" altLang="en-US" smtClean="0"/>
              <a:t>2018/9/13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E194-7844-48B3-9E96-C658A85B28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9374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0C9A-143D-48DB-ABEC-96B734A7F3B3}" type="datetimeFigureOut">
              <a:rPr lang="zh-TW" altLang="en-US" smtClean="0"/>
              <a:t>2018/9/13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E194-7844-48B3-9E96-C658A85B28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545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0C9A-143D-48DB-ABEC-96B734A7F3B3}" type="datetimeFigureOut">
              <a:rPr lang="zh-TW" altLang="en-US" smtClean="0"/>
              <a:t>2018/9/13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E194-7844-48B3-9E96-C658A85B28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351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0C9A-143D-48DB-ABEC-96B734A7F3B3}" type="datetimeFigureOut">
              <a:rPr lang="zh-TW" altLang="en-US" smtClean="0"/>
              <a:t>2018/9/13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E194-7844-48B3-9E96-C658A85B28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706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0C9A-143D-48DB-ABEC-96B734A7F3B3}" type="datetimeFigureOut">
              <a:rPr lang="zh-TW" altLang="en-US" smtClean="0"/>
              <a:t>2018/9/13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E194-7844-48B3-9E96-C658A85B28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920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0C9A-143D-48DB-ABEC-96B734A7F3B3}" type="datetimeFigureOut">
              <a:rPr lang="zh-TW" altLang="en-US" smtClean="0"/>
              <a:t>2018/9/13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E194-7844-48B3-9E96-C658A85B28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836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0C9A-143D-48DB-ABEC-96B734A7F3B3}" type="datetimeFigureOut">
              <a:rPr lang="zh-TW" altLang="en-US" smtClean="0"/>
              <a:t>2018/9/13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E194-7844-48B3-9E96-C658A85B28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770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0C9A-143D-48DB-ABEC-96B734A7F3B3}" type="datetimeFigureOut">
              <a:rPr lang="zh-TW" altLang="en-US" smtClean="0"/>
              <a:t>2018/9/13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E194-7844-48B3-9E96-C658A85B28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368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0C9A-143D-48DB-ABEC-96B734A7F3B3}" type="datetimeFigureOut">
              <a:rPr lang="zh-TW" altLang="en-US" smtClean="0"/>
              <a:t>2018/9/13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E194-7844-48B3-9E96-C658A85B28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993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0C9A-143D-48DB-ABEC-96B734A7F3B3}" type="datetimeFigureOut">
              <a:rPr lang="zh-TW" altLang="en-US" smtClean="0"/>
              <a:t>2018/9/13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E194-7844-48B3-9E96-C658A85B28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352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40C9A-143D-48DB-ABEC-96B734A7F3B3}" type="datetimeFigureOut">
              <a:rPr lang="zh-TW" altLang="en-US" smtClean="0"/>
              <a:t>2018/9/13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1E194-7844-48B3-9E96-C658A85B28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970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D449B6.86D0BF9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內容版面配置區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矩形 16"/>
          <p:cNvSpPr/>
          <p:nvPr/>
        </p:nvSpPr>
        <p:spPr>
          <a:xfrm>
            <a:off x="3132138" y="84138"/>
            <a:ext cx="2879725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48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系統神學</a:t>
            </a:r>
            <a:endParaRPr lang="zh-TW" altLang="en-US" sz="48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876800" y="2708275"/>
            <a:ext cx="3656013" cy="14462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8800" b="1" dirty="0">
                <a:solidFill>
                  <a:srgbClr val="1D08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郭怡君</a:t>
            </a:r>
            <a:endParaRPr lang="zh-TW" altLang="en-US" sz="8800" b="1" dirty="0">
              <a:solidFill>
                <a:srgbClr val="1D086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529138" y="5519738"/>
            <a:ext cx="4589462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3600" b="1" dirty="0">
                <a:solidFill>
                  <a:srgbClr val="1D08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@ces.org.tw</a:t>
            </a:r>
            <a:endParaRPr lang="zh-TW" altLang="en-US" sz="3600" b="1" dirty="0">
              <a:solidFill>
                <a:srgbClr val="1D086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22534" name="圖片 8" descr="ååè£¡å¯è½æ1 äººãå¾®ç¬ä¸­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141663"/>
            <a:ext cx="2305050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788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如螢幕大小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chiwenchen</dc:creator>
  <cp:lastModifiedBy>chiwenchen</cp:lastModifiedBy>
  <cp:revision>1</cp:revision>
  <dcterms:created xsi:type="dcterms:W3CDTF">2018-09-13T00:27:41Z</dcterms:created>
  <dcterms:modified xsi:type="dcterms:W3CDTF">2018-09-13T00:28:13Z</dcterms:modified>
</cp:coreProperties>
</file>