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84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37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45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51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06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20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36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7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68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993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352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40C9A-143D-48DB-ABEC-96B734A7F3B3}" type="datetimeFigureOut">
              <a:rPr lang="zh-TW" altLang="en-US" smtClean="0"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1E194-7844-48B3-9E96-C658A85B2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70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D449B6.86D0BF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內容版面配置區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矩形 16"/>
          <p:cNvSpPr/>
          <p:nvPr/>
        </p:nvSpPr>
        <p:spPr>
          <a:xfrm>
            <a:off x="3132138" y="84138"/>
            <a:ext cx="287972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4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系統神學</a:t>
            </a:r>
            <a:endParaRPr lang="zh-TW" altLang="en-US" sz="48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76800" y="2708275"/>
            <a:ext cx="3656013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8800" b="1" dirty="0">
                <a:solidFill>
                  <a:srgbClr val="1D08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郭怡君</a:t>
            </a:r>
            <a:endParaRPr lang="zh-TW" altLang="en-US" sz="8800" b="1" dirty="0">
              <a:solidFill>
                <a:srgbClr val="1D086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529138" y="5519738"/>
            <a:ext cx="4589462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600" b="1" dirty="0">
                <a:solidFill>
                  <a:srgbClr val="1D08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@ces.org.tw</a:t>
            </a:r>
            <a:endParaRPr lang="zh-TW" altLang="en-US" sz="3600" b="1" dirty="0">
              <a:solidFill>
                <a:srgbClr val="1D086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22534" name="圖片 8" descr="ååè£¡å¯è½æ1 äººãå¾®ç¬ä¸­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141663"/>
            <a:ext cx="230505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8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chiwenchen</dc:creator>
  <cp:lastModifiedBy>chiwenchen</cp:lastModifiedBy>
  <cp:revision>1</cp:revision>
  <dcterms:created xsi:type="dcterms:W3CDTF">2018-09-13T00:27:41Z</dcterms:created>
  <dcterms:modified xsi:type="dcterms:W3CDTF">2018-09-13T00:28:13Z</dcterms:modified>
</cp:coreProperties>
</file>