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3" autoAdjust="0"/>
    <p:restoredTop sz="94660"/>
  </p:normalViewPr>
  <p:slideViewPr>
    <p:cSldViewPr snapToGrid="0">
      <p:cViewPr>
        <p:scale>
          <a:sx n="203" d="100"/>
          <a:sy n="203" d="100"/>
        </p:scale>
        <p:origin x="-6772" y="-3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0613E7-5A46-4480-B287-E04E0D14F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87E99E-0061-4EC5-9CD9-74133EC6A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AC867B-13E6-42F9-8E47-AE9F291F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876538-8F14-4326-9C52-18296B49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257B4F-3E2C-4FBA-BBA0-66CACAB8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8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95ABED-8CFF-4BD8-8E85-DB926501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CB8F95-818E-4294-99C3-306421737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F962FB-51CA-47DE-8CA6-8B4143A1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13C380-0270-4F09-8E1A-7A8F6FAA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3CC952-1A55-44F1-A362-07EC1143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62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03ED08-256C-49F5-857C-C4D304A8B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F7E1B-0220-4879-921A-640EDC72C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F06707-B822-4B93-947E-A64908A6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411B3A-BCDC-4569-8BBD-81A13AA5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301CDF-CEA2-4C6F-99B7-904394FF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5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92465A-B238-448F-91C7-83AC928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B01271-952C-45D9-9D79-5CCC97CA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443074-E61C-4694-8C6B-798FB5BF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4B444C-2D35-47C3-AF9B-6A46EB27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E53947-5197-4C2F-8F73-BA5134DA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14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1533CA-2FEE-43AE-AF39-F1F3A43C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D66632-DD1A-4207-8A42-15AC13984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9EC958-78BB-470C-806C-4E3679E7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7A2EF8-F873-497C-A10F-F495A1F1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7225F0-0FC1-4D95-90BA-BF129EB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27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6F80E-9246-4B2D-8DE4-FB4595A4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FF0761-DF5E-41A3-BC10-6D532070B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D65E81-CBAE-4A75-8679-C9EBD2FA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54919C-A389-4D50-8490-83B0085C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3C3435-92EF-441C-8F05-635F486E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90D2BD-0B36-43E9-B557-028C4CE2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1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1A493-869C-4432-8849-8934F8E0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816C1D-6501-46CB-B280-6FBB70657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D1CA97-D299-4CC9-9881-46871111B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957C915-A41C-4D06-9BD2-7DD3EC0F6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F4D979E-5D5B-497B-BACC-B517FBC0E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20DAE6E-7704-4030-9F61-9331E924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C02DBCA-611D-427A-B345-FA1BC249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15D829A-EDFA-46F5-AAB3-C3C5C7A8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36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E4B56-AABF-428E-B8F1-D31E9134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BC47F2-9EF1-4300-8F52-71D5B384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CBE087-AC73-47B0-A2BC-05CAE901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7EA9BE-3CA7-4E31-BE23-DCEAFBCE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02A166-7D49-4B7A-9EAC-1A7D20A6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C210E2-D7A6-4198-8E78-ADDDD138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F4BAF9-98AE-40CA-826B-88C3C761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5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3158AC-3719-4559-8304-8AAAC364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B7731E-5AE8-425E-9B19-83412799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A6414C-7ADE-4824-BBD9-318807114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8ECFA3-684A-4B3B-83E7-E876CBCC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62A960-C838-44A5-99E8-E8FDBE4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9C39A6-BA40-4AB2-87E6-1D2C1DC6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7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9839F-00C0-494B-97B0-35ECC205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3E2EDEC-63E1-4BDD-B18E-CF5A289DC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943EC3-8BEA-41B8-8F9C-FEE06C0D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19D28D-1B3A-4558-8516-EFFDD476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FF3FDE-9F57-4F91-876C-31192D45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B8181C-91EE-47CB-BAAF-5CC805C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81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E578453-877D-4946-A28E-60442B95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AB7F62-B200-4127-802B-6FDCA614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1FF2F-3AA9-4ABE-AD88-5B3E83D02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15A139-A58A-4C86-883A-51D54787C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08FE24-8F11-4394-97C8-F0291CAA3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C5C50CD-DB82-4162-9381-725B47D43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4" y="2801741"/>
            <a:ext cx="1518316" cy="137738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764BC3-8F22-467B-A2FA-642C2D8A1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9" y="-1965"/>
            <a:ext cx="1523344" cy="142422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6C05F36-38E7-4B66-B885-D2D3BC29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3" y="4168138"/>
            <a:ext cx="1533556" cy="141499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8D1CA9C-4EB1-44F5-90A8-682A18954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8" y="1399826"/>
            <a:ext cx="1511544" cy="140191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23555A8-0967-4E6E-B793-D4D1A4EB6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3" y="5583136"/>
            <a:ext cx="1514622" cy="13066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3292ECE-4DDB-425E-8AF3-BB958D2C8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36" y="0"/>
            <a:ext cx="9163764" cy="6858000"/>
          </a:xfrm>
          <a:prstGeom prst="rect">
            <a:avLst/>
          </a:prstGeom>
        </p:spPr>
      </p:pic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0758B37-DE7D-4F97-8D79-2B5884A5846E}"/>
              </a:ext>
            </a:extLst>
          </p:cNvPr>
          <p:cNvCxnSpPr>
            <a:cxnSpLocks/>
          </p:cNvCxnSpPr>
          <p:nvPr/>
        </p:nvCxnSpPr>
        <p:spPr>
          <a:xfrm>
            <a:off x="1532039" y="699028"/>
            <a:ext cx="3307558" cy="3448344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A78DBB3-83BF-4DE2-9FC4-B3932279433C}"/>
              </a:ext>
            </a:extLst>
          </p:cNvPr>
          <p:cNvCxnSpPr>
            <a:cxnSpLocks/>
          </p:cNvCxnSpPr>
          <p:nvPr/>
        </p:nvCxnSpPr>
        <p:spPr>
          <a:xfrm>
            <a:off x="1516798" y="2118250"/>
            <a:ext cx="3322799" cy="2776143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AE71E80-111A-44E9-83DD-865D02923506}"/>
              </a:ext>
            </a:extLst>
          </p:cNvPr>
          <p:cNvCxnSpPr>
            <a:cxnSpLocks/>
          </p:cNvCxnSpPr>
          <p:nvPr/>
        </p:nvCxnSpPr>
        <p:spPr>
          <a:xfrm>
            <a:off x="1507262" y="3429000"/>
            <a:ext cx="1281987" cy="452266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E46713EC-6C76-4694-8507-BF46E87C4484}"/>
              </a:ext>
            </a:extLst>
          </p:cNvPr>
          <p:cNvCxnSpPr>
            <a:cxnSpLocks/>
          </p:cNvCxnSpPr>
          <p:nvPr/>
        </p:nvCxnSpPr>
        <p:spPr>
          <a:xfrm>
            <a:off x="1543786" y="4873628"/>
            <a:ext cx="2429578" cy="2076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8DABD205-536A-4782-8A44-66687384A6C8}"/>
              </a:ext>
            </a:extLst>
          </p:cNvPr>
          <p:cNvCxnSpPr>
            <a:cxnSpLocks/>
          </p:cNvCxnSpPr>
          <p:nvPr/>
        </p:nvCxnSpPr>
        <p:spPr>
          <a:xfrm flipV="1">
            <a:off x="1543786" y="5736380"/>
            <a:ext cx="2429578" cy="49421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圖片 49">
            <a:extLst>
              <a:ext uri="{FF2B5EF4-FFF2-40B4-BE49-F238E27FC236}">
                <a16:creationId xmlns:a16="http://schemas.microsoft.com/office/drawing/2014/main" id="{A92BBFCF-C974-47C9-846E-AD58E89D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227599"/>
            <a:ext cx="1523344" cy="1200090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97FA92D2-90A0-404C-A28B-40F0B5A56A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3344" cy="1118330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55BC1652-4026-4C0A-8E82-A636E78D17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78" y="4549310"/>
            <a:ext cx="1523344" cy="1201701"/>
          </a:xfrm>
          <a:prstGeom prst="rect">
            <a:avLst/>
          </a:prstGeom>
        </p:spPr>
      </p:pic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CA675F55-C3A7-4612-A9A9-DBD686B27B83}"/>
              </a:ext>
            </a:extLst>
          </p:cNvPr>
          <p:cNvCxnSpPr>
            <a:cxnSpLocks/>
          </p:cNvCxnSpPr>
          <p:nvPr/>
        </p:nvCxnSpPr>
        <p:spPr>
          <a:xfrm flipH="1">
            <a:off x="4964853" y="699028"/>
            <a:ext cx="5686407" cy="2220279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D85206EE-1C48-47F1-8920-9BAD84143F2A}"/>
              </a:ext>
            </a:extLst>
          </p:cNvPr>
          <p:cNvCxnSpPr>
            <a:cxnSpLocks/>
          </p:cNvCxnSpPr>
          <p:nvPr/>
        </p:nvCxnSpPr>
        <p:spPr>
          <a:xfrm flipH="1">
            <a:off x="7834896" y="2836622"/>
            <a:ext cx="2784059" cy="299480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DE9BBEB0-7CAE-4D83-B497-887AEFDB974D}"/>
              </a:ext>
            </a:extLst>
          </p:cNvPr>
          <p:cNvCxnSpPr>
            <a:cxnSpLocks/>
          </p:cNvCxnSpPr>
          <p:nvPr/>
        </p:nvCxnSpPr>
        <p:spPr>
          <a:xfrm flipH="1">
            <a:off x="8439573" y="4687147"/>
            <a:ext cx="2179383" cy="18512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37530D7-9523-43C2-9167-401F726FE7BA}"/>
              </a:ext>
            </a:extLst>
          </p:cNvPr>
          <p:cNvCxnSpPr>
            <a:cxnSpLocks/>
          </p:cNvCxnSpPr>
          <p:nvPr/>
        </p:nvCxnSpPr>
        <p:spPr>
          <a:xfrm flipH="1">
            <a:off x="8186496" y="3989493"/>
            <a:ext cx="2432459" cy="9484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D3FFDFAE-2565-490C-8ACC-97BAFE416D3B}"/>
              </a:ext>
            </a:extLst>
          </p:cNvPr>
          <p:cNvCxnSpPr>
            <a:cxnSpLocks/>
          </p:cNvCxnSpPr>
          <p:nvPr/>
        </p:nvCxnSpPr>
        <p:spPr>
          <a:xfrm flipH="1" flipV="1">
            <a:off x="8900160" y="6066242"/>
            <a:ext cx="1748054" cy="20463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EBA53855-1328-496E-862F-FB28D246BB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427690"/>
            <a:ext cx="1524000" cy="11216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44FFA96-CFA0-4D6D-B706-509B60DF8B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736380"/>
            <a:ext cx="1518122" cy="1121620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C2839375-89A1-4F0A-8C57-1F875885E7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61" y="1106989"/>
            <a:ext cx="1532039" cy="1120609"/>
          </a:xfrm>
          <a:prstGeom prst="rect">
            <a:avLst/>
          </a:prstGeom>
        </p:spPr>
      </p:pic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A33C7239-BCA6-47D0-99A9-77394D1CA1BF}"/>
              </a:ext>
            </a:extLst>
          </p:cNvPr>
          <p:cNvCxnSpPr>
            <a:cxnSpLocks/>
          </p:cNvCxnSpPr>
          <p:nvPr/>
        </p:nvCxnSpPr>
        <p:spPr>
          <a:xfrm flipH="1">
            <a:off x="6007947" y="1645920"/>
            <a:ext cx="4640268" cy="1368213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8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steven</dc:creator>
  <cp:lastModifiedBy> </cp:lastModifiedBy>
  <cp:revision>13</cp:revision>
  <dcterms:created xsi:type="dcterms:W3CDTF">2024-11-27T06:51:04Z</dcterms:created>
  <dcterms:modified xsi:type="dcterms:W3CDTF">2024-11-29T04:06:35Z</dcterms:modified>
</cp:coreProperties>
</file>